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A81-52D9-4912-88A3-9B69B1D89FA1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3DE7-DFDE-4368-A118-AEF44C2F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4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A81-52D9-4912-88A3-9B69B1D89FA1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3DE7-DFDE-4368-A118-AEF44C2F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9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A81-52D9-4912-88A3-9B69B1D89FA1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3DE7-DFDE-4368-A118-AEF44C2F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1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A81-52D9-4912-88A3-9B69B1D89FA1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3DE7-DFDE-4368-A118-AEF44C2F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6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A81-52D9-4912-88A3-9B69B1D89FA1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3DE7-DFDE-4368-A118-AEF44C2F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0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A81-52D9-4912-88A3-9B69B1D89FA1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3DE7-DFDE-4368-A118-AEF44C2F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4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A81-52D9-4912-88A3-9B69B1D89FA1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3DE7-DFDE-4368-A118-AEF44C2F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3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A81-52D9-4912-88A3-9B69B1D89FA1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3DE7-DFDE-4368-A118-AEF44C2F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5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A81-52D9-4912-88A3-9B69B1D89FA1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3DE7-DFDE-4368-A118-AEF44C2F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2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A81-52D9-4912-88A3-9B69B1D89FA1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3DE7-DFDE-4368-A118-AEF44C2F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3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A81-52D9-4912-88A3-9B69B1D89FA1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3DE7-DFDE-4368-A118-AEF44C2F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5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47A81-52D9-4912-88A3-9B69B1D89FA1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93DE7-DFDE-4368-A118-AEF44C2F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9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990850"/>
          </a:xfrm>
        </p:spPr>
        <p:txBody>
          <a:bodyPr>
            <a:noAutofit/>
          </a:bodyPr>
          <a:lstStyle/>
          <a:p>
            <a:pPr algn="l"/>
            <a:r>
              <a:rPr lang="en-US" sz="8000" b="1" dirty="0" smtClean="0"/>
              <a:t>Graphic Design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343400"/>
            <a:ext cx="7010400" cy="175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YOUR NAME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097338"/>
            <a:ext cx="426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Elements &amp; Principles of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17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0386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Answer these </a:t>
            </a:r>
            <a:r>
              <a:rPr lang="en-US" b="1" dirty="0" smtClean="0"/>
              <a:t>two questions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- Effective visual communication requires a graphic designer to do what?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- What are 5 different places that graphic design can be found?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09600"/>
            <a:ext cx="4062413" cy="372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656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Shape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143" y="273050"/>
            <a:ext cx="4112457" cy="621152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29000" cy="4691063"/>
          </a:xfrm>
        </p:spPr>
        <p:txBody>
          <a:bodyPr>
            <a:normAutofit lnSpcReduction="10000"/>
          </a:bodyPr>
          <a:lstStyle/>
          <a:p>
            <a:endParaRPr lang="en-US" sz="2000" dirty="0" smtClean="0"/>
          </a:p>
          <a:p>
            <a:r>
              <a:rPr lang="en-US" sz="2400" dirty="0" smtClean="0"/>
              <a:t>On the </a:t>
            </a:r>
            <a:r>
              <a:rPr lang="en-US" sz="2400" b="1" dirty="0" smtClean="0"/>
              <a:t>remaining 10 slides</a:t>
            </a:r>
            <a:r>
              <a:rPr lang="en-US" sz="2400" dirty="0" smtClean="0"/>
              <a:t> add the name of Element or Principle, place the </a:t>
            </a:r>
            <a:r>
              <a:rPr lang="en-US" sz="2400" b="1" dirty="0" smtClean="0"/>
              <a:t>GOOD</a:t>
            </a:r>
            <a:r>
              <a:rPr lang="en-US" sz="2400" dirty="0" smtClean="0"/>
              <a:t> examples of the Elements and Principles in </a:t>
            </a:r>
            <a:r>
              <a:rPr lang="en-US" sz="2400" b="1" dirty="0" smtClean="0"/>
              <a:t>GRAPHIC DESIGN</a:t>
            </a:r>
            <a:r>
              <a:rPr lang="en-US" sz="2400" dirty="0" smtClean="0"/>
              <a:t> you saved </a:t>
            </a:r>
            <a:r>
              <a:rPr lang="en-US" sz="2400" b="1" dirty="0" smtClean="0">
                <a:solidFill>
                  <a:srgbClr val="FF0000"/>
                </a:solidFill>
              </a:rPr>
              <a:t>AND WRITE WHY OR WHERE IN THE WORK YOU SEE THIS ELEMENT OR PRINCIPLE!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66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00201"/>
            <a:ext cx="8610600" cy="20002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Save this into the correct folder –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Visual Arts Drive :V – Computer Art 2 &gt; Period &gt; 00_Elelemtns Principles </a:t>
            </a:r>
            <a:r>
              <a:rPr lang="en-US" dirty="0" smtClean="0"/>
              <a:t>for grading or share this with me - </a:t>
            </a:r>
            <a:r>
              <a:rPr lang="en-US" b="1" dirty="0" smtClean="0"/>
              <a:t>kbrady@lths.org</a:t>
            </a:r>
            <a:r>
              <a:rPr lang="en-US" dirty="0" smtClean="0"/>
              <a:t> when you are finished.</a:t>
            </a:r>
            <a:r>
              <a:rPr lang="en-US" b="1" dirty="0" smtClean="0"/>
              <a:t>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114800"/>
            <a:ext cx="7467600" cy="1752600"/>
          </a:xfrm>
        </p:spPr>
        <p:txBody>
          <a:bodyPr/>
          <a:lstStyle/>
          <a:p>
            <a:endParaRPr lang="en-US" b="1" dirty="0" smtClean="0"/>
          </a:p>
          <a:p>
            <a:pPr algn="l"/>
            <a:r>
              <a:rPr lang="en-US" sz="4400" b="1" dirty="0" smtClean="0">
                <a:solidFill>
                  <a:srgbClr val="FF0000"/>
                </a:solidFill>
              </a:rPr>
              <a:t>-  WORTH 50 pts.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337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65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Graphic Design</vt:lpstr>
      <vt:lpstr>Questions</vt:lpstr>
      <vt:lpstr>Shape</vt:lpstr>
      <vt:lpstr>Save this into the correct folder –  Visual Arts Drive :V – Computer Art 2 &gt; Period &gt; 00_Elelemtns Principles for grading or share this with me - kbrady@lths.org when you are finished. </vt:lpstr>
    </vt:vector>
  </TitlesOfParts>
  <Company>Lockport Township High School District 205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&amp; Principles of  Graphic Design</dc:title>
  <dc:creator>LTHS</dc:creator>
  <cp:lastModifiedBy>LTHS</cp:lastModifiedBy>
  <cp:revision>3</cp:revision>
  <dcterms:created xsi:type="dcterms:W3CDTF">2014-01-10T14:22:15Z</dcterms:created>
  <dcterms:modified xsi:type="dcterms:W3CDTF">2014-01-10T14:44:13Z</dcterms:modified>
</cp:coreProperties>
</file>